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3EDB8-5B80-4D52-A95A-C4608EFA8C37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C454E-B5B7-4827-BB36-F4228ED4BA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27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ivi.ru/watch/nochnyie_lastochki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1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0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6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56992"/>
            <a:ext cx="6777318" cy="1731982"/>
          </a:xfrm>
        </p:spPr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7920880" cy="1440160"/>
          </a:xfrm>
        </p:spPr>
        <p:txBody>
          <a:bodyPr>
            <a:noAutofit/>
          </a:bodyPr>
          <a:lstStyle/>
          <a:p>
            <a:r>
              <a:rPr lang="ru-RU" sz="8000" dirty="0" smtClean="0"/>
              <a:t>«У войны не женское лицо»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3823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Людмила </a:t>
            </a:r>
            <a:r>
              <a:rPr lang="ru-RU" dirty="0" smtClean="0">
                <a:solidFill>
                  <a:schemeClr val="tx1"/>
                </a:solidFill>
              </a:rPr>
              <a:t>Павличенко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Раиса Аронова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Ульяна Громова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Кого американские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журналисты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называли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«Леди Смерть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», из-за того что она уничтожила больше 309 противников.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7557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54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Кто написал стихотворение «Русской женщине»?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222222"/>
                </a:solidFill>
              </a:rPr>
              <a:t>…Да </a:t>
            </a:r>
            <a:r>
              <a:rPr lang="ru-RU" dirty="0">
                <a:solidFill>
                  <a:srgbClr val="222222"/>
                </a:solidFill>
              </a:rPr>
              <a:t>разве об этом расскажешь —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</a:rPr>
              <a:t>В какие ты годы жила!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</a:rPr>
              <a:t>Какая безмерная тяжесть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</a:rPr>
              <a:t>На женские плечи легла!..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</a:rPr>
              <a:t>В то утро простился с тобою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</a:rPr>
              <a:t>Твой муж, или брат, или сын,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</a:rPr>
              <a:t>И ты со своею </a:t>
            </a:r>
            <a:r>
              <a:rPr lang="ru-RU" dirty="0" err="1">
                <a:solidFill>
                  <a:srgbClr val="222222"/>
                </a:solidFill>
              </a:rPr>
              <a:t>судьбою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</a:rPr>
              <a:t>Осталась один на один.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err="1" smtClean="0"/>
              <a:t>М.Исаковский</a:t>
            </a:r>
            <a:endParaRPr lang="ru-RU" dirty="0" smtClean="0"/>
          </a:p>
          <a:p>
            <a:r>
              <a:rPr lang="ru-RU" dirty="0" err="1" smtClean="0">
                <a:solidFill>
                  <a:srgbClr val="333333"/>
                </a:solidFill>
              </a:rPr>
              <a:t>П.Коган</a:t>
            </a:r>
            <a:endParaRPr lang="ru-RU" dirty="0" smtClean="0">
              <a:solidFill>
                <a:srgbClr val="333333"/>
              </a:solidFill>
            </a:endParaRPr>
          </a:p>
          <a:p>
            <a:r>
              <a:rPr lang="ru-RU" dirty="0" err="1" smtClean="0">
                <a:solidFill>
                  <a:srgbClr val="333333"/>
                </a:solidFill>
              </a:rPr>
              <a:t>С.Орлов</a:t>
            </a:r>
            <a:endParaRPr lang="ru-RU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7557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19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Вставьте пропущенное имя в стихотворении </a:t>
            </a:r>
            <a:r>
              <a:rPr lang="ru-RU" sz="2800" dirty="0"/>
              <a:t>Ольги </a:t>
            </a:r>
            <a:r>
              <a:rPr lang="ru-RU" sz="2800" dirty="0" err="1"/>
              <a:t>Берггольц</a:t>
            </a:r>
            <a:r>
              <a:rPr lang="ru-RU" sz="2800" dirty="0"/>
              <a:t> </a:t>
            </a:r>
            <a:r>
              <a:rPr lang="ru-RU" sz="2800" dirty="0" smtClean="0"/>
              <a:t> «</a:t>
            </a:r>
            <a:r>
              <a:rPr lang="ru-RU" sz="2800" dirty="0"/>
              <a:t>Товарищу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958208" cy="3877056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222222"/>
                </a:solidFill>
              </a:rPr>
              <a:t>Я хочу говорить с тобою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</a:rPr>
              <a:t>О тяжелой нашей вине,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</a:rPr>
              <a:t>Так, чтоб больше не знать покоя,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</a:rPr>
              <a:t>Ни тебе, товарищ, ни мне.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</a:rPr>
              <a:t>Я хочу говорить недолго: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</a:rPr>
              <a:t>Мне мерещится все больней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/>
                </a:solidFill>
              </a:rPr>
              <a:t>……., </a:t>
            </a:r>
            <a:r>
              <a:rPr lang="ru-RU" dirty="0">
                <a:solidFill>
                  <a:schemeClr val="tx1"/>
                </a:solidFill>
              </a:rPr>
              <a:t>русская девушка </a:t>
            </a:r>
            <a:r>
              <a:rPr lang="ru-RU" dirty="0" smtClean="0">
                <a:solidFill>
                  <a:schemeClr val="tx1"/>
                </a:solidFill>
              </a:rPr>
              <a:t>……..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</a:rPr>
              <a:t>Ты, наверное, знаешь о ней.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Ольга</a:t>
            </a:r>
          </a:p>
          <a:p>
            <a:r>
              <a:rPr lang="ru-RU" dirty="0" smtClean="0"/>
              <a:t>Людмила</a:t>
            </a:r>
          </a:p>
          <a:p>
            <a:r>
              <a:rPr lang="ru-RU" dirty="0" smtClean="0"/>
              <a:t>Анна</a:t>
            </a:r>
            <a:endParaRPr lang="ru-RU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7557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77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Продолжите предложение из стихотворения Иосифа Уткина </a:t>
            </a:r>
            <a:r>
              <a:rPr lang="ru-RU" sz="2800" dirty="0" smtClean="0">
                <a:latin typeface="+mn-lt"/>
              </a:rPr>
              <a:t>«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Людмиле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авличенко»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222222"/>
                </a:solidFill>
              </a:rPr>
              <a:t>Улыбка, робкие движенья…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</a:rPr>
              <a:t>Быть может, нежный цвет лица,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</a:rPr>
              <a:t>Но переплавил цех сражений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222222"/>
                </a:solidFill>
              </a:rPr>
              <a:t>Тебя ………………….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222222"/>
                </a:solidFill>
              </a:rPr>
              <a:t>в сурового </a:t>
            </a:r>
            <a:r>
              <a:rPr lang="ru-RU" dirty="0" smtClean="0">
                <a:solidFill>
                  <a:srgbClr val="222222"/>
                </a:solidFill>
              </a:rPr>
              <a:t>бойца</a:t>
            </a:r>
          </a:p>
          <a:p>
            <a:r>
              <a:rPr lang="ru-RU" dirty="0" smtClean="0">
                <a:solidFill>
                  <a:srgbClr val="222222"/>
                </a:solidFill>
              </a:rPr>
              <a:t>в смелого бойца</a:t>
            </a:r>
          </a:p>
          <a:p>
            <a:r>
              <a:rPr lang="ru-RU" dirty="0" smtClean="0">
                <a:solidFill>
                  <a:srgbClr val="222222"/>
                </a:solidFill>
              </a:rPr>
              <a:t>В сильного бойца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7557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89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 каком из журналов было напечатано стихотворение Маргариты </a:t>
            </a:r>
            <a:r>
              <a:rPr lang="ru-RU" sz="2800" dirty="0" err="1" smtClean="0"/>
              <a:t>Алигер</a:t>
            </a:r>
            <a:r>
              <a:rPr lang="ru-RU" sz="2800" dirty="0" smtClean="0"/>
              <a:t> «Советской женщине» 25 июня в 1941 году?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u="sng" dirty="0" smtClean="0"/>
              <a:t>Известия»</a:t>
            </a:r>
          </a:p>
          <a:p>
            <a:r>
              <a:rPr lang="ru-RU" dirty="0" smtClean="0"/>
              <a:t>«Красная правда»</a:t>
            </a:r>
          </a:p>
          <a:p>
            <a:r>
              <a:rPr lang="ru-RU" dirty="0" smtClean="0"/>
              <a:t>Литература и искусство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2240280"/>
            <a:ext cx="4021071" cy="4285064"/>
          </a:xfrm>
        </p:spPr>
        <p:txBody>
          <a:bodyPr>
            <a:noAutofit/>
          </a:bodyPr>
          <a:lstStyle/>
          <a:p>
            <a:r>
              <a:rPr lang="ru-RU" sz="2000" dirty="0"/>
              <a:t>Женщина, </a:t>
            </a:r>
            <a:br>
              <a:rPr lang="ru-RU" sz="2000" dirty="0"/>
            </a:br>
            <a:r>
              <a:rPr lang="ru-RU" sz="2000" dirty="0"/>
              <a:t>ровесница, </a:t>
            </a:r>
            <a:br>
              <a:rPr lang="ru-RU" sz="2000" dirty="0"/>
            </a:br>
            <a:r>
              <a:rPr lang="ru-RU" sz="2000" dirty="0"/>
              <a:t>подруга!</a:t>
            </a:r>
            <a:br>
              <a:rPr lang="ru-RU" sz="2000" dirty="0"/>
            </a:br>
            <a:r>
              <a:rPr lang="ru-RU" sz="2000" dirty="0"/>
              <a:t>Подымись пораньше поутру,</a:t>
            </a:r>
            <a:br>
              <a:rPr lang="ru-RU" sz="2000" dirty="0"/>
            </a:br>
            <a:r>
              <a:rPr lang="ru-RU" sz="2000" dirty="0"/>
              <a:t>Проводи к военкомату друга</a:t>
            </a:r>
            <a:br>
              <a:rPr lang="ru-RU" sz="2000" dirty="0"/>
            </a:br>
            <a:r>
              <a:rPr lang="ru-RU" sz="2000" dirty="0"/>
              <a:t>И постой на солнечном ветру.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Ты теперь за многое в ответе</a:t>
            </a:r>
            <a:br>
              <a:rPr lang="ru-RU" sz="2000" dirty="0"/>
            </a:br>
            <a:r>
              <a:rPr lang="ru-RU" sz="2000" dirty="0"/>
              <a:t>Перед ним и перед всей страной.</a:t>
            </a:r>
            <a:br>
              <a:rPr lang="ru-RU" sz="2000" dirty="0"/>
            </a:br>
            <a:r>
              <a:rPr lang="ru-RU" sz="2000" dirty="0"/>
              <a:t>Дела много! </a:t>
            </a:r>
            <a:br>
              <a:rPr lang="ru-RU" sz="2000" dirty="0"/>
            </a:br>
            <a:r>
              <a:rPr lang="ru-RU" sz="2000" dirty="0"/>
              <a:t>Дома ждут нас дети.</a:t>
            </a:r>
            <a:br>
              <a:rPr lang="ru-RU" sz="2000" dirty="0"/>
            </a:br>
            <a:r>
              <a:rPr lang="ru-RU" sz="2000" dirty="0"/>
              <a:t>Возвращайся, женщина, </a:t>
            </a:r>
            <a:r>
              <a:rPr lang="ru-RU" sz="2000" dirty="0" smtClean="0"/>
              <a:t>домой…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4"/>
            <a:ext cx="17557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14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Кто из женщин-поэтов написал данное стихотворение?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Я только раз </a:t>
            </a:r>
            <a:r>
              <a:rPr lang="ru-RU" dirty="0" err="1"/>
              <a:t>видала</a:t>
            </a:r>
            <a:r>
              <a:rPr lang="ru-RU" dirty="0"/>
              <a:t> рукопашный,</a:t>
            </a:r>
            <a:br>
              <a:rPr lang="ru-RU" dirty="0"/>
            </a:br>
            <a:r>
              <a:rPr lang="ru-RU" dirty="0"/>
              <a:t>Раз наяву. И тысячу — во сне.</a:t>
            </a:r>
            <a:br>
              <a:rPr lang="ru-RU" dirty="0"/>
            </a:br>
            <a:r>
              <a:rPr lang="ru-RU" dirty="0"/>
              <a:t>Кто говорит, что на войне не страшно,</a:t>
            </a:r>
            <a:br>
              <a:rPr lang="ru-RU" dirty="0"/>
            </a:br>
            <a:r>
              <a:rPr lang="ru-RU" dirty="0"/>
              <a:t>Тот ничего не знает о войне.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u="sng" dirty="0" smtClean="0"/>
              <a:t>Юлия Друнина</a:t>
            </a:r>
          </a:p>
          <a:p>
            <a:r>
              <a:rPr lang="ru-RU" dirty="0" smtClean="0"/>
              <a:t> Анна Ахматова</a:t>
            </a:r>
          </a:p>
          <a:p>
            <a:r>
              <a:rPr lang="ru-RU" dirty="0"/>
              <a:t> Елена </a:t>
            </a:r>
            <a:r>
              <a:rPr lang="ru-RU" dirty="0" err="1"/>
              <a:t>Ширман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17557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95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26596"/>
          </a:xfrm>
        </p:spPr>
        <p:txBody>
          <a:bodyPr/>
          <a:lstStyle/>
          <a:p>
            <a:r>
              <a:rPr lang="ru-RU" dirty="0" smtClean="0"/>
              <a:t>Из какого фильма  этот фрагмент?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40096" y="2420888"/>
            <a:ext cx="3803904" cy="1176168"/>
          </a:xfrm>
        </p:spPr>
        <p:txBody>
          <a:bodyPr/>
          <a:lstStyle/>
          <a:p>
            <a:r>
              <a:rPr lang="ru-RU" b="1" dirty="0" smtClean="0"/>
              <a:t>А зори здесь тихие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1" y="3717032"/>
            <a:ext cx="3803904" cy="2400304"/>
          </a:xfrm>
        </p:spPr>
        <p:txBody>
          <a:bodyPr/>
          <a:lstStyle/>
          <a:p>
            <a:r>
              <a:rPr lang="ru-RU" b="1" dirty="0" smtClean="0"/>
              <a:t>         Летят </a:t>
            </a:r>
            <a:r>
              <a:rPr lang="ru-RU" b="1" dirty="0" smtClean="0"/>
              <a:t>журавли</a:t>
            </a:r>
            <a:endParaRPr lang="ru-RU" dirty="0"/>
          </a:p>
        </p:txBody>
      </p:sp>
      <p:pic>
        <p:nvPicPr>
          <p:cNvPr id="5" name="Рисунок 4" descr="зо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4390739" cy="4104456"/>
          </a:xfrm>
          <a:prstGeom prst="rect">
            <a:avLst/>
          </a:prstGeom>
        </p:spPr>
      </p:pic>
      <p:pic>
        <p:nvPicPr>
          <p:cNvPr id="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17557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26596"/>
          </a:xfrm>
        </p:spPr>
        <p:txBody>
          <a:bodyPr/>
          <a:lstStyle/>
          <a:p>
            <a:r>
              <a:rPr lang="ru-RU" dirty="0" smtClean="0"/>
              <a:t>Из какого фильма  этот фрагмент?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900688"/>
          </a:xfrm>
        </p:spPr>
        <p:txBody>
          <a:bodyPr>
            <a:noAutofit/>
          </a:bodyPr>
          <a:lstStyle/>
          <a:p>
            <a:r>
              <a:rPr lang="ru-RU" b="1" dirty="0" smtClean="0"/>
              <a:t> Битва за </a:t>
            </a:r>
            <a:r>
              <a:rPr lang="ru-RU" b="1" dirty="0" smtClean="0"/>
              <a:t>Севастополь</a:t>
            </a:r>
            <a:r>
              <a:rPr lang="ru-RU" b="1" dirty="0" smtClean="0"/>
              <a:t> 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Последние </a:t>
            </a:r>
            <a:r>
              <a:rPr lang="ru-RU" b="1" dirty="0" smtClean="0"/>
              <a:t>дни Софии </a:t>
            </a:r>
            <a:r>
              <a:rPr lang="ru-RU" b="1" dirty="0" err="1" smtClean="0"/>
              <a:t>Шолль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17557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negenlitsovoj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276872"/>
            <a:ext cx="4283968" cy="4339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какого фильма  этот фрагмент?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4048" y="2204864"/>
            <a:ext cx="3803904" cy="1620768"/>
          </a:xfrm>
        </p:spPr>
        <p:txBody>
          <a:bodyPr/>
          <a:lstStyle/>
          <a:p>
            <a:r>
              <a:rPr lang="ru-RU" b="1" dirty="0" smtClean="0"/>
              <a:t>На безымянной </a:t>
            </a:r>
            <a:r>
              <a:rPr lang="ru-RU" b="1" dirty="0" smtClean="0"/>
              <a:t>высоте</a:t>
            </a:r>
          </a:p>
          <a:p>
            <a:r>
              <a:rPr lang="ru-RU" b="1" dirty="0" smtClean="0"/>
              <a:t>Военно-полевой роман</a:t>
            </a:r>
            <a:endParaRPr lang="ru-RU" dirty="0"/>
          </a:p>
        </p:txBody>
      </p:sp>
      <p:pic>
        <p:nvPicPr>
          <p:cNvPr id="5" name="Picture 2">
            <a:hlinkClick r:id="rId2" action="ppaction://hlinksldjump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200" y="5211937"/>
            <a:ext cx="1755800" cy="16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negenlitsovoj_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132856"/>
            <a:ext cx="4113204" cy="3633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какого фильма  этот фрагмент?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6228184" y="2240280"/>
            <a:ext cx="2220870" cy="198080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err="1" smtClean="0"/>
              <a:t>Батальонъ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Рябиновый вальс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17557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T9027c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587632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757" y="5072786"/>
            <a:ext cx="60420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580" y="3674144"/>
            <a:ext cx="60420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Выберите номер блока</a:t>
            </a:r>
            <a:endParaRPr lang="ru-RU" dirty="0"/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1755126" y="2348880"/>
            <a:ext cx="5904656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2300679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  <a:hlinkClick r:id="rId3" action="ppaction://hlinksldjump"/>
              </a:rPr>
              <a:t>1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3674144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4" action="ppaction://hlinksldjump"/>
              </a:rPr>
              <a:t>2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508518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5" action="ppaction://hlinksldjump"/>
              </a:rPr>
              <a:t>3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1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какого фильма  этот фрагмент?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4048" y="2348880"/>
            <a:ext cx="3803904" cy="387705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>
            <a:hlinkClick r:id="rId2" action="ppaction://hlinksldjump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200" y="4797152"/>
            <a:ext cx="1755800" cy="16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pZ9CC5Y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348880"/>
            <a:ext cx="5544615" cy="42484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00192" y="2564904"/>
            <a:ext cx="274075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hlinkClick r:id="rId5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Ночные ласточки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Беркут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/>
              <a:t>Женский подвиг</a:t>
            </a:r>
            <a:endParaRPr lang="ru-RU" sz="7200" b="1" dirty="0"/>
          </a:p>
        </p:txBody>
      </p:sp>
      <p:sp>
        <p:nvSpPr>
          <p:cNvPr id="4" name="Овал 3"/>
          <p:cNvSpPr/>
          <p:nvPr/>
        </p:nvSpPr>
        <p:spPr>
          <a:xfrm>
            <a:off x="1115616" y="2564904"/>
            <a:ext cx="1440160" cy="129614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15732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98987"/>
            <a:ext cx="15732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15732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563" y="4598988"/>
            <a:ext cx="15732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3441" y="2612811"/>
            <a:ext cx="4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3" action="ppaction://hlinksldjump"/>
              </a:rPr>
              <a:t>1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2678320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4" action="ppaction://hlinksldjump"/>
              </a:rPr>
              <a:t>2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368643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5" action="ppaction://hlinksldjump"/>
              </a:rPr>
              <a:t>3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9425" y="4712404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6" action="ppaction://hlinksldjump"/>
              </a:rPr>
              <a:t>4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4708510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7" action="ppaction://hlinksldjump"/>
              </a:rPr>
              <a:t>5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1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211764"/>
            <a:ext cx="1115616" cy="104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91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/>
              <a:t>Поэты о женщинах ВОВ</a:t>
            </a:r>
            <a:endParaRPr lang="ru-RU" sz="6600" b="1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5"/>
            <a:ext cx="15732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2242" y="3645024"/>
            <a:ext cx="15732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725143"/>
            <a:ext cx="15732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15732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15732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2162" y="2606312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2" action="ppaction://hlinksldjump"/>
              </a:rPr>
              <a:t>1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2606311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4" action="ppaction://hlinksldjump"/>
              </a:rPr>
              <a:t>2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5867" y="3690446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5" action="ppaction://hlinksldjump"/>
              </a:rPr>
              <a:t>3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4237" y="4768131"/>
            <a:ext cx="750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6" action="ppaction://hlinksldjump"/>
              </a:rPr>
              <a:t>4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6777" y="4809815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7" action="ppaction://hlinksldjump"/>
              </a:rPr>
              <a:t>5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1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99839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64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1054250"/>
          </a:xfrm>
        </p:spPr>
        <p:txBody>
          <a:bodyPr/>
          <a:lstStyle/>
          <a:p>
            <a:r>
              <a:rPr lang="ru-RU" sz="6600" b="1" dirty="0" smtClean="0"/>
              <a:t>Фильмы о женщинах</a:t>
            </a:r>
            <a:endParaRPr lang="ru-RU" sz="6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6096" y="3625593"/>
            <a:ext cx="15732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1"/>
            <a:ext cx="15732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15732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58243"/>
            <a:ext cx="15732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08958"/>
            <a:ext cx="15732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1290154" y="2540777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hlinkClick r:id="rId4" action="ppaction://hlinksldjump"/>
              </a:rPr>
              <a:t>1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3739009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5" action="ppaction://hlinksldjump"/>
              </a:rPr>
              <a:t>3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6769" y="252237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6" action="ppaction://hlinksldjump"/>
              </a:rPr>
              <a:t>2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0154" y="4797152"/>
            <a:ext cx="800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7" action="ppaction://hlinksldjump"/>
              </a:rPr>
              <a:t>4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4834563"/>
            <a:ext cx="792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hlinkClick r:id="rId3" action="ppaction://hlinksldjump"/>
              </a:rPr>
              <a:t>5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1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8810" y="5849888"/>
            <a:ext cx="107519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01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Зоя </a:t>
            </a:r>
            <a:r>
              <a:rPr lang="ru-RU" dirty="0" smtClean="0"/>
              <a:t>Космодемьянская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Ирина Левченко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Тамара Константинова</a:t>
            </a:r>
            <a:r>
              <a:rPr lang="ru-RU" b="1" dirty="0">
                <a:solidFill>
                  <a:srgbClr val="0B0080"/>
                </a:solidFill>
                <a:latin typeface="Arial"/>
              </a:rPr>
              <a:t/>
            </a:r>
            <a:br>
              <a:rPr lang="ru-RU" b="1" dirty="0">
                <a:solidFill>
                  <a:srgbClr val="0B0080"/>
                </a:solidFill>
                <a:latin typeface="Arial"/>
              </a:rPr>
            </a:br>
            <a:r>
              <a:rPr lang="ru-RU" b="1" dirty="0">
                <a:solidFill>
                  <a:srgbClr val="0B0080"/>
                </a:solidFill>
                <a:latin typeface="Arial"/>
              </a:rPr>
              <a:t/>
            </a:r>
            <a:br>
              <a:rPr lang="ru-RU" b="1" dirty="0">
                <a:solidFill>
                  <a:srgbClr val="0B0080"/>
                </a:solidFill>
                <a:latin typeface="Arial"/>
              </a:rPr>
            </a:b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Как звали девушку которую </a:t>
            </a:r>
            <a:r>
              <a:rPr lang="ru-RU" sz="2800" dirty="0"/>
              <a:t>пытали, били, но она молчала. </a:t>
            </a:r>
            <a:r>
              <a:rPr lang="ru-RU" sz="2800" dirty="0" smtClean="0"/>
              <a:t>И перед смертью призывала </a:t>
            </a:r>
            <a:r>
              <a:rPr lang="ru-RU" sz="2800" dirty="0"/>
              <a:t>русский народ отбросить страх и сражаться за </a:t>
            </a:r>
            <a:r>
              <a:rPr lang="ru-RU" sz="2800" dirty="0" smtClean="0"/>
              <a:t>Родину</a:t>
            </a:r>
            <a:r>
              <a:rPr lang="ru-RU" sz="2800" dirty="0"/>
              <a:t>?</a:t>
            </a:r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7092280" y="4869160"/>
            <a:ext cx="1620180" cy="1512168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5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Марина </a:t>
            </a:r>
            <a:r>
              <a:rPr lang="ru-RU" dirty="0" smtClean="0"/>
              <a:t>Раскова</a:t>
            </a:r>
          </a:p>
          <a:p>
            <a:pPr lvl="0">
              <a:buClr>
                <a:srgbClr val="873624"/>
              </a:buClr>
            </a:pPr>
            <a:r>
              <a:rPr lang="ru-RU" dirty="0">
                <a:solidFill>
                  <a:prstClr val="black"/>
                </a:solidFill>
              </a:rPr>
              <a:t>Раиса Аронова </a:t>
            </a:r>
          </a:p>
          <a:p>
            <a:pPr lvl="0">
              <a:buClr>
                <a:srgbClr val="873624"/>
              </a:buClr>
            </a:pPr>
            <a:r>
              <a:rPr lang="ru-RU" dirty="0">
                <a:solidFill>
                  <a:prstClr val="black"/>
                </a:solidFill>
              </a:rPr>
              <a:t>Ульяна Громова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Как звали руководителя женского авиационного полка «Ночные ведьмы»?</a:t>
            </a:r>
            <a:endParaRPr lang="ru-RU" sz="2800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7557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64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Мария </a:t>
            </a:r>
            <a:r>
              <a:rPr lang="ru-RU" dirty="0" err="1" smtClean="0"/>
              <a:t>Цуканова</a:t>
            </a:r>
            <a:endParaRPr lang="ru-RU" dirty="0" smtClean="0"/>
          </a:p>
          <a:p>
            <a:pPr lvl="0">
              <a:buClr>
                <a:srgbClr val="873624"/>
              </a:buClr>
            </a:pPr>
            <a:r>
              <a:rPr lang="ru-RU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Маншук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Маметова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73624"/>
              </a:buClr>
            </a:pPr>
            <a:r>
              <a:rPr lang="ru-RU" dirty="0">
                <a:solidFill>
                  <a:prstClr val="black"/>
                </a:solidFill>
              </a:rPr>
              <a:t>Дарья Дьяченко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70156"/>
            <a:ext cx="8496944" cy="105425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Как звали девушку, которая  при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освобождении корейского порта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Сейсин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спасла 52 десантника.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Её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два раза ранили, но она отказалась покидать поле боя.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7557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29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Маншук</a:t>
            </a:r>
            <a:r>
              <a:rPr lang="ru-RU" dirty="0"/>
              <a:t> </a:t>
            </a:r>
            <a:r>
              <a:rPr lang="ru-RU" dirty="0" err="1" smtClean="0"/>
              <a:t>Маметова</a:t>
            </a:r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Дарья Дьяченко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Екатерина Зеленко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Назовите фамилию девушки которая в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1943 году, во время тяжелых боев под Невелем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уничтожила около 70 солдат противника.</a:t>
            </a:r>
            <a:r>
              <a:rPr lang="ru-RU" sz="2800" dirty="0">
                <a:solidFill>
                  <a:srgbClr val="222222"/>
                </a:solidFill>
                <a:latin typeface="PT Sans"/>
              </a:rPr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41168"/>
            <a:ext cx="17557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03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197</TotalTime>
  <Words>327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Викторина</vt:lpstr>
      <vt:lpstr>Выберите номер блока</vt:lpstr>
      <vt:lpstr>Женский подвиг</vt:lpstr>
      <vt:lpstr>Поэты о женщинах ВОВ</vt:lpstr>
      <vt:lpstr>Фильмы о женщинах</vt:lpstr>
      <vt:lpstr>Как звали девушку которую пытали, били, но она молчала. И перед смертью призывала русский народ отбросить страх и сражаться за Родину?</vt:lpstr>
      <vt:lpstr>Как звали руководителя женского авиационного полка «Ночные ведьмы»?</vt:lpstr>
      <vt:lpstr>Как звали девушку, которая  при освобождении корейского порта Сейсин спасла 52 десантника. Её два раза ранили, но она отказалась покидать поле боя.   </vt:lpstr>
      <vt:lpstr>Назовите фамилию девушки которая в 1943 году, во время тяжелых боев под Невелем, уничтожила около 70 солдат противника.  </vt:lpstr>
      <vt:lpstr>Кого американские журналисты называли «Леди Смерть», из-за того что она уничтожила больше 309 противников.</vt:lpstr>
      <vt:lpstr>Кто написал стихотворение «Русской женщине»?</vt:lpstr>
      <vt:lpstr>Вставьте пропущенное имя в стихотворении Ольги Берггольц  «Товарищу».</vt:lpstr>
      <vt:lpstr>Продолжите предложение из стихотворения Иосифа Уткина «Людмиле Павличенко»</vt:lpstr>
      <vt:lpstr>В каком из журналов было напечатано стихотворение Маргариты Алигер «Советской женщине» 25 июня в 1941 году?</vt:lpstr>
      <vt:lpstr>Кто из женщин-поэтов написал данное стихотворение?</vt:lpstr>
      <vt:lpstr>Из какого фильма  этот фрагмент?</vt:lpstr>
      <vt:lpstr>Из какого фильма  этот фрагмент?</vt:lpstr>
      <vt:lpstr>Из какого фильма  этот фрагмент?</vt:lpstr>
      <vt:lpstr>Из какого фильма  этот фрагмент?</vt:lpstr>
      <vt:lpstr>Из какого фильма  этот фрагмент?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Юзер</dc:creator>
  <cp:lastModifiedBy>Пользователь Windows</cp:lastModifiedBy>
  <cp:revision>21</cp:revision>
  <dcterms:created xsi:type="dcterms:W3CDTF">2020-02-05T04:53:47Z</dcterms:created>
  <dcterms:modified xsi:type="dcterms:W3CDTF">2020-02-16T12:18:09Z</dcterms:modified>
</cp:coreProperties>
</file>